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1" r:id="rId2"/>
  </p:sldMasterIdLst>
  <p:notesMasterIdLst>
    <p:notesMasterId r:id="rId8"/>
  </p:notesMasterIdLst>
  <p:handoutMasterIdLst>
    <p:handoutMasterId r:id="rId9"/>
  </p:handoutMasterIdLst>
  <p:sldIdLst>
    <p:sldId id="274" r:id="rId3"/>
    <p:sldId id="352" r:id="rId4"/>
    <p:sldId id="355" r:id="rId5"/>
    <p:sldId id="356" r:id="rId6"/>
    <p:sldId id="354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603A14"/>
    <a:srgbClr val="E85C0E"/>
    <a:srgbClr val="BAB398"/>
    <a:srgbClr val="ADA485"/>
    <a:srgbClr val="C6C0AA"/>
    <a:srgbClr val="663606"/>
    <a:srgbClr val="663106"/>
    <a:srgbClr val="F8DC9E"/>
    <a:srgbClr val="FBEED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21" autoAdjust="0"/>
    <p:restoredTop sz="94660" autoAdjust="0"/>
  </p:normalViewPr>
  <p:slideViewPr>
    <p:cSldViewPr>
      <p:cViewPr varScale="1">
        <p:scale>
          <a:sx n="76" d="100"/>
          <a:sy n="76" d="100"/>
        </p:scale>
        <p:origin x="120" y="15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>
        <p:scale>
          <a:sx n="100" d="100"/>
          <a:sy n="100" d="100"/>
        </p:scale>
        <p:origin x="954" y="-258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pPr/>
              <a:t>6/28/2014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47999"/>
            <a:ext cx="6165000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z="1000" dirty="0"/>
              <a:t>© Software University Foundation – </a:t>
            </a:r>
            <a:r>
              <a:rPr lang="en-US" sz="1000" u="sng" dirty="0">
                <a:hlinkClick r:id="rId2"/>
              </a:rPr>
              <a:t>http://softuni.org</a:t>
            </a:r>
            <a:endParaRPr lang="en-US" sz="1000" dirty="0"/>
          </a:p>
          <a:p>
            <a:r>
              <a:rPr lang="en-US" sz="1000" dirty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165000" y="8748000"/>
            <a:ext cx="691412" cy="394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 sz="1000"/>
              <a:pPr/>
              <a:t>‹#›</a:t>
            </a:fld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softuni.org/" TargetMode="External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252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F2D8D46A-B586-417D-BFBD-8C8FE0AAF762}" type="datetimeFigureOut">
              <a:rPr lang="en-US" smtClean="0"/>
              <a:pPr/>
              <a:t>6/28/2014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-1" y="8747999"/>
            <a:ext cx="6308999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r>
              <a:rPr lang="en-US" sz="1000" dirty="0" smtClean="0"/>
              <a:t>© Software University Foundation – </a:t>
            </a:r>
            <a:r>
              <a:rPr lang="en-US" sz="1000" u="sng" dirty="0" smtClean="0">
                <a:hlinkClick r:id="rId2"/>
              </a:rPr>
              <a:t>http://softuni.org</a:t>
            </a:r>
            <a:endParaRPr lang="en-US" sz="1000" dirty="0" smtClean="0"/>
          </a:p>
          <a:p>
            <a:r>
              <a:rPr lang="en-US" sz="1000" dirty="0" smtClean="0"/>
              <a:t>This work is licensed under the </a:t>
            </a:r>
            <a:r>
              <a:rPr lang="en-US" sz="1000" u="sng" noProof="1" smtClean="0">
                <a:hlinkClick r:id="rId3"/>
              </a:rPr>
              <a:t>Creative Commons Attribution-NonCommercial-ShareAlike</a:t>
            </a:r>
            <a:r>
              <a:rPr lang="en-US" sz="1000" noProof="1" smtClean="0"/>
              <a:t> </a:t>
            </a:r>
            <a:r>
              <a:rPr lang="en-US" sz="1000" dirty="0" smtClean="0"/>
              <a:t>license.</a:t>
            </a:r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08999" y="8747999"/>
            <a:ext cx="547413" cy="394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3EBA5BD7-F043-4D1B-AA17-CD412FC534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17780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3619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5397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717550" indent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6413" y="314301"/>
            <a:ext cx="7382341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6413" y="2346299"/>
            <a:ext cx="7382341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412" y="4164083"/>
            <a:ext cx="3187613" cy="5251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Author Name</a:t>
            </a:r>
            <a:endParaRPr lang="en-US" dirty="0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6413" y="4191000"/>
            <a:ext cx="7382341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a Picture Here</a:t>
            </a:r>
            <a:endParaRPr lang="en-US" dirty="0"/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413" y="4633982"/>
            <a:ext cx="3187614" cy="444343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Position</a:t>
            </a:r>
            <a:endParaRPr lang="en-US" dirty="0"/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412" y="5011671"/>
            <a:ext cx="3187613" cy="3958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Web Site</a:t>
            </a:r>
            <a:endParaRPr lang="en-US" dirty="0"/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12" y="5394605"/>
            <a:ext cx="3187613" cy="36355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Name</a:t>
            </a:r>
            <a:endParaRPr lang="en-US" dirty="0"/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12" y="5735767"/>
            <a:ext cx="3187613" cy="3312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Company Web 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85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6/28/2014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13" y="1151121"/>
            <a:ext cx="11804822" cy="5570355"/>
          </a:xfr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4pPr>
              <a:defRPr sz="2800"/>
            </a:lvl4pPr>
            <a:lvl5pPr>
              <a:defRPr sz="2600"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Level`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8815" y="40341"/>
            <a:ext cx="9577597" cy="1110780"/>
          </a:xfrm>
        </p:spPr>
        <p:txBody>
          <a:bodyPr/>
          <a:lstStyle>
            <a:lvl1pPr>
              <a:defRPr>
                <a:solidFill>
                  <a:srgbClr val="F3BE60"/>
                </a:solidFill>
                <a:effectLst/>
              </a:defRPr>
            </a:lvl1pPr>
          </a:lstStyle>
          <a:p>
            <a:r>
              <a:rPr lang="en-US" dirty="0" smtClean="0"/>
              <a:t>Slide Title</a:t>
            </a:r>
            <a:endParaRPr dirty="0"/>
          </a:p>
        </p:txBody>
      </p:sp>
      <p:pic>
        <p:nvPicPr>
          <p:cNvPr id="1026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179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4953000"/>
            <a:ext cx="8938472" cy="820600"/>
          </a:xfrm>
        </p:spPr>
        <p:txBody>
          <a:bodyPr lIns="36000" tIns="36000" rIns="36000" bIns="36000" anchor="b">
            <a:spAutoFit/>
          </a:bodyPr>
          <a:lstStyle>
            <a:lvl1pPr algn="ctr">
              <a:defRPr sz="5400" b="1" cap="none" baseline="0"/>
            </a:lvl1pPr>
          </a:lstStyle>
          <a:p>
            <a:r>
              <a:rPr lang="en-US" dirty="0" smtClean="0"/>
              <a:t>Click to Edit Section Title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46212" y="5754968"/>
            <a:ext cx="8938472" cy="688256"/>
          </a:xfrm>
        </p:spPr>
        <p:txBody>
          <a:bodyPr lIns="36000" tIns="36000" rIns="36000" bIns="36000" anchor="t">
            <a:spAutoFit/>
          </a:bodyPr>
          <a:lstStyle>
            <a:lvl1pPr marL="0" indent="0" algn="ct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Section Subtitle</a:t>
            </a:r>
          </a:p>
        </p:txBody>
      </p:sp>
      <p:pic>
        <p:nvPicPr>
          <p:cNvPr id="9" name="Picture 2" descr="D:\_WORK PROJECTS\Nakov\Presentation Slides Design\STORE\Software University Foundation Logo BG and ENG black WHITOUT background CMYK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212" y="228600"/>
            <a:ext cx="2175525" cy="76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131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962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814" y="6525002"/>
            <a:ext cx="1223999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373AC-9AA7-423B-BA00-BA1C74164DB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6/28/2014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4412" y="6525002"/>
            <a:ext cx="10150400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6412" y="6525002"/>
            <a:ext cx="428822" cy="19647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0403" y="39574"/>
            <a:ext cx="11806432" cy="1111549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413" y="1151123"/>
            <a:ext cx="11804822" cy="5570353"/>
          </a:xfrm>
          <a:prstGeom prst="rect">
            <a:avLst/>
          </a:prstGeom>
        </p:spPr>
        <p:txBody>
          <a:bodyPr vert="horz" lIns="108000" tIns="36000" rIns="108000" bIns="36000" rtlCol="0">
            <a:normAutofit/>
          </a:bodyPr>
          <a:lstStyle/>
          <a:p>
            <a:pPr lvl="0"/>
            <a:r>
              <a:rPr lang="en-US" dirty="0" smtClean="0"/>
              <a:t>First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23060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F3BE60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F2B254"/>
        </a:buClr>
        <a:buSzPct val="100000"/>
        <a:buFont typeface="Wingdings" panose="05000000000000000000" pitchFamily="2" charset="2"/>
        <a:buChar char="§"/>
        <a:defRPr sz="3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sz="32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F9A1D"/>
        </a:buClr>
        <a:buSzPct val="80000"/>
        <a:buFont typeface="Wingdings" panose="05000000000000000000" pitchFamily="2" charset="2"/>
        <a:buChar char="§"/>
        <a:defRPr sz="3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D9411"/>
        </a:buClr>
        <a:buSzPct val="80000"/>
        <a:buFont typeface="Wingdings" panose="05000000000000000000" pitchFamily="2" charset="2"/>
        <a:buChar char="§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6" algn="l" defTabSz="1218987" rtl="0" eaLnBrk="1" latinLnBrk="0" hangingPunct="1">
        <a:lnSpc>
          <a:spcPct val="105000"/>
        </a:lnSpc>
        <a:spcBef>
          <a:spcPts val="600"/>
        </a:spcBef>
        <a:spcAft>
          <a:spcPts val="600"/>
        </a:spcAft>
        <a:buClr>
          <a:srgbClr val="E28D10"/>
        </a:buClr>
        <a:buSzPct val="80000"/>
        <a:buFont typeface="Wingdings" panose="05000000000000000000" pitchFamily="2" charset="2"/>
        <a:buChar char="§"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2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6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2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6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8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513012" y="533400"/>
            <a:ext cx="6858000" cy="1447624"/>
          </a:xfrm>
        </p:spPr>
        <p:txBody>
          <a:bodyPr>
            <a:no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HTML Teamwork 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18" name="Subtitle 17"/>
          <p:cNvSpPr>
            <a:spLocks noGrp="1"/>
          </p:cNvSpPr>
          <p:nvPr>
            <p:ph type="subTitle" idx="1"/>
          </p:nvPr>
        </p:nvSpPr>
        <p:spPr>
          <a:xfrm>
            <a:off x="989012" y="2590800"/>
            <a:ext cx="10302028" cy="1219200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 smtClean="0">
                <a:solidFill>
                  <a:srgbClr val="FF0000"/>
                </a:solidFill>
              </a:rPr>
              <a:t>University Of Sourcery</a:t>
            </a:r>
            <a:endParaRPr lang="en-US" sz="7200" b="1" dirty="0">
              <a:solidFill>
                <a:srgbClr val="FF0000"/>
              </a:solidFill>
            </a:endParaRPr>
          </a:p>
        </p:txBody>
      </p:sp>
      <p:pic>
        <p:nvPicPr>
          <p:cNvPr id="3" name="tumblr_lcj87bvkrc1qbwrglo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87366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/>
      <p:bldP spid="1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en-US" sz="6700" dirty="0" smtClean="0">
                <a:solidFill>
                  <a:srgbClr val="FFFF00"/>
                </a:solidFill>
              </a:rPr>
              <a:t>                                       </a:t>
            </a:r>
            <a:r>
              <a:rPr lang="en-US" sz="8000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“SMAUG”</a:t>
            </a:r>
            <a:r>
              <a:rPr lang="en-US" dirty="0">
                <a:solidFill>
                  <a:srgbClr val="FFFF00"/>
                </a:solidFill>
              </a:rPr>
              <a:t/>
            </a:r>
            <a:br>
              <a:rPr lang="en-US" dirty="0">
                <a:solidFill>
                  <a:srgbClr val="FFFF00"/>
                </a:solidFill>
              </a:rPr>
            </a:br>
            <a:endParaRPr lang="bg-BG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56212" y="2202427"/>
            <a:ext cx="6492542" cy="2979173"/>
          </a:xfrm>
        </p:spPr>
        <p:txBody>
          <a:bodyPr>
            <a:no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Plamen Hristov 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Iliya Stoilov</a:t>
            </a: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Plamena Nikolova</a:t>
            </a:r>
            <a:endParaRPr lang="bg-BG" sz="5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524625"/>
            <a:ext cx="428625" cy="196850"/>
          </a:xfrm>
        </p:spPr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2" y="457200"/>
            <a:ext cx="1752600" cy="24079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25" y="2289152"/>
            <a:ext cx="2381250" cy="2381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836" y="3954260"/>
            <a:ext cx="1872551" cy="26687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5275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2665412" y="457200"/>
            <a:ext cx="6553200" cy="190500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 fontScale="60000" lnSpcReduction="2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8800" dirty="0">
              <a:solidFill>
                <a:srgbClr val="FFFF00"/>
              </a:solidFill>
            </a:endParaRPr>
          </a:p>
          <a:p>
            <a:pPr algn="ctr"/>
            <a:r>
              <a:rPr lang="en-US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FOUNDER  </a:t>
            </a:r>
          </a:p>
          <a:p>
            <a:pPr algn="ctr"/>
            <a:r>
              <a:rPr lang="en-US" dirty="0" smtClean="0">
                <a:solidFill>
                  <a:srgbClr val="FFFF00"/>
                </a:solidFill>
              </a:rPr>
              <a:t/>
            </a:r>
            <a:br>
              <a:rPr lang="en-US" dirty="0" smtClean="0">
                <a:solidFill>
                  <a:srgbClr val="FFFF00"/>
                </a:solidFill>
              </a:rPr>
            </a:br>
            <a:endParaRPr lang="bg-BG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03212" y="2286000"/>
            <a:ext cx="5410200" cy="327660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 fontScale="975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000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</a:rPr>
              <a:t>Svetlus Nakovdore</a:t>
            </a: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212" y="1870860"/>
            <a:ext cx="3762545" cy="462874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419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4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2665412" y="457200"/>
            <a:ext cx="6553200" cy="190500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 fontScale="52500" lnSpcReduction="200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8800" dirty="0">
              <a:solidFill>
                <a:srgbClr val="FFFF00"/>
              </a:solidFill>
            </a:endParaRPr>
          </a:p>
          <a:p>
            <a:pPr algn="ctr"/>
            <a:r>
              <a:rPr lang="en-US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OTHER PROFFESSORS </a:t>
            </a:r>
            <a:r>
              <a:rPr lang="en-US" dirty="0" smtClean="0">
                <a:solidFill>
                  <a:srgbClr val="FFFF00"/>
                </a:solidFill>
              </a:rPr>
              <a:t/>
            </a:r>
            <a:br>
              <a:rPr lang="en-US" dirty="0" smtClean="0">
                <a:solidFill>
                  <a:srgbClr val="FFFF00"/>
                </a:solidFill>
              </a:rPr>
            </a:br>
            <a:endParaRPr lang="bg-BG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303212" y="2286000"/>
            <a:ext cx="4114800" cy="3276600"/>
          </a:xfrm>
          <a:prstGeom prst="rect">
            <a:avLst/>
          </a:prstGeom>
        </p:spPr>
        <p:txBody>
          <a:bodyPr vert="horz" lIns="108000" tIns="36000" rIns="108000" bIns="36000" rtlCol="0" anchor="ctr" anchorCtr="0">
            <a:normAutofit fontScale="97500"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F3BE60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000" dirty="0">
              <a:solidFill>
                <a:srgbClr val="FFFF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</a:rPr>
              <a:t>Vladeus Gagrid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rgbClr val="FF0000"/>
                </a:solidFill>
              </a:rPr>
              <a:t>Teodorus Kurtin</a:t>
            </a:r>
            <a:endParaRPr lang="bg-BG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4176682"/>
            <a:ext cx="2224118" cy="22241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812" y="1981200"/>
            <a:ext cx="2819319" cy="21144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4284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014DD1E-5D91-48A3-AD6D-45FBA980D106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6212" y="1371600"/>
            <a:ext cx="8761413" cy="328435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9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6827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ftUni 16x9">
  <a:themeElements>
    <a:clrScheme name="SoftUni Color The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F6C781"/>
      </a:hlink>
      <a:folHlink>
        <a:srgbClr val="F2AC44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</Words>
  <Application>Microsoft Office PowerPoint</Application>
  <PresentationFormat>Custom</PresentationFormat>
  <Paragraphs>26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SoftUni 16x9</vt:lpstr>
      <vt:lpstr>HTML Teamwork </vt:lpstr>
      <vt:lpstr>                                       TEAM “SMAUG”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Loops, Methods, Classes</dc:title>
  <dc:creator/>
  <cp:keywords>Java, SoftUni, Software University, programming, course</cp:keywords>
  <cp:lastModifiedBy/>
  <cp:revision>1</cp:revision>
  <dcterms:created xsi:type="dcterms:W3CDTF">2014-01-02T17:00:34Z</dcterms:created>
  <dcterms:modified xsi:type="dcterms:W3CDTF">2014-06-28T13:29:44Z</dcterms:modified>
  <cp:category>programming, Java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